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p pray" userId="4a6a3966b889196e" providerId="LiveId" clId="{5434A5D5-E0BA-435F-AB08-6969919126F1}"/>
    <pc:docChg chg="undo custSel addSld modSld sldOrd">
      <pc:chgData name="Sup pray" userId="4a6a3966b889196e" providerId="LiveId" clId="{5434A5D5-E0BA-435F-AB08-6969919126F1}" dt="2026-01-23T02:48:24.158" v="739" actId="20577"/>
      <pc:docMkLst>
        <pc:docMk/>
      </pc:docMkLst>
      <pc:sldChg chg="modSp mod">
        <pc:chgData name="Sup pray" userId="4a6a3966b889196e" providerId="LiveId" clId="{5434A5D5-E0BA-435F-AB08-6969919126F1}" dt="2026-01-22T11:00:35.358" v="542" actId="20577"/>
        <pc:sldMkLst>
          <pc:docMk/>
          <pc:sldMk cId="1100649171" sldId="256"/>
        </pc:sldMkLst>
        <pc:spChg chg="mod">
          <ac:chgData name="Sup pray" userId="4a6a3966b889196e" providerId="LiveId" clId="{5434A5D5-E0BA-435F-AB08-6969919126F1}" dt="2026-01-22T11:00:35.358" v="542" actId="20577"/>
          <ac:spMkLst>
            <pc:docMk/>
            <pc:sldMk cId="1100649171" sldId="256"/>
            <ac:spMk id="2" creationId="{90B572A4-D9D3-5C1A-8A08-11E08316FBB3}"/>
          </ac:spMkLst>
        </pc:spChg>
      </pc:sldChg>
      <pc:sldChg chg="addSp delSp modSp mod">
        <pc:chgData name="Sup pray" userId="4a6a3966b889196e" providerId="LiveId" clId="{5434A5D5-E0BA-435F-AB08-6969919126F1}" dt="2026-01-22T10:51:50.250" v="60" actId="1076"/>
        <pc:sldMkLst>
          <pc:docMk/>
          <pc:sldMk cId="3430739883" sldId="257"/>
        </pc:sldMkLst>
        <pc:spChg chg="add mod">
          <ac:chgData name="Sup pray" userId="4a6a3966b889196e" providerId="LiveId" clId="{5434A5D5-E0BA-435F-AB08-6969919126F1}" dt="2026-01-22T10:51:50.250" v="60" actId="1076"/>
          <ac:spMkLst>
            <pc:docMk/>
            <pc:sldMk cId="3430739883" sldId="257"/>
            <ac:spMk id="10" creationId="{A02D287C-7BF7-41A7-7ED2-2E8C52476628}"/>
          </ac:spMkLst>
        </pc:spChg>
        <pc:spChg chg="add mod">
          <ac:chgData name="Sup pray" userId="4a6a3966b889196e" providerId="LiveId" clId="{5434A5D5-E0BA-435F-AB08-6969919126F1}" dt="2026-01-22T10:50:46.342" v="53" actId="14100"/>
          <ac:spMkLst>
            <pc:docMk/>
            <pc:sldMk cId="3430739883" sldId="257"/>
            <ac:spMk id="11" creationId="{87201DF5-5095-FFA2-609B-012586B5A3BB}"/>
          </ac:spMkLst>
        </pc:spChg>
        <pc:picChg chg="add del mod">
          <ac:chgData name="Sup pray" userId="4a6a3966b889196e" providerId="LiveId" clId="{5434A5D5-E0BA-435F-AB08-6969919126F1}" dt="2026-01-22T10:43:38.913" v="9" actId="478"/>
          <ac:picMkLst>
            <pc:docMk/>
            <pc:sldMk cId="3430739883" sldId="257"/>
            <ac:picMk id="3" creationId="{78006EE1-5253-8648-BF74-97F9A0575570}"/>
          </ac:picMkLst>
        </pc:picChg>
        <pc:picChg chg="mod">
          <ac:chgData name="Sup pray" userId="4a6a3966b889196e" providerId="LiveId" clId="{5434A5D5-E0BA-435F-AB08-6969919126F1}" dt="2026-01-22T10:44:16.531" v="13" actId="14100"/>
          <ac:picMkLst>
            <pc:docMk/>
            <pc:sldMk cId="3430739883" sldId="257"/>
            <ac:picMk id="5" creationId="{AD9B4C24-8806-BFFB-F369-2F6ADD1E1281}"/>
          </ac:picMkLst>
        </pc:picChg>
        <pc:picChg chg="add mod">
          <ac:chgData name="Sup pray" userId="4a6a3966b889196e" providerId="LiveId" clId="{5434A5D5-E0BA-435F-AB08-6969919126F1}" dt="2026-01-22T10:44:07.656" v="12" actId="1076"/>
          <ac:picMkLst>
            <pc:docMk/>
            <pc:sldMk cId="3430739883" sldId="257"/>
            <ac:picMk id="6" creationId="{35C9DE71-1BBF-DEDD-1584-8E24D85BC6D8}"/>
          </ac:picMkLst>
        </pc:picChg>
        <pc:picChg chg="mod">
          <ac:chgData name="Sup pray" userId="4a6a3966b889196e" providerId="LiveId" clId="{5434A5D5-E0BA-435F-AB08-6969919126F1}" dt="2026-01-22T10:42:43.699" v="5" actId="14100"/>
          <ac:picMkLst>
            <pc:docMk/>
            <pc:sldMk cId="3430739883" sldId="257"/>
            <ac:picMk id="7" creationId="{DC58E86D-9692-12A4-A0CD-9D545EB5E403}"/>
          </ac:picMkLst>
        </pc:picChg>
        <pc:picChg chg="add mod">
          <ac:chgData name="Sup pray" userId="4a6a3966b889196e" providerId="LiveId" clId="{5434A5D5-E0BA-435F-AB08-6969919126F1}" dt="2026-01-22T10:44:03.204" v="11" actId="1076"/>
          <ac:picMkLst>
            <pc:docMk/>
            <pc:sldMk cId="3430739883" sldId="257"/>
            <ac:picMk id="9" creationId="{9F2D79DF-91B5-51CE-1E5B-AF20C8B6D4D3}"/>
          </ac:picMkLst>
        </pc:picChg>
      </pc:sldChg>
      <pc:sldChg chg="addSp delSp modSp add mod ord">
        <pc:chgData name="Sup pray" userId="4a6a3966b889196e" providerId="LiveId" clId="{5434A5D5-E0BA-435F-AB08-6969919126F1}" dt="2026-01-23T02:48:24.158" v="739" actId="20577"/>
        <pc:sldMkLst>
          <pc:docMk/>
          <pc:sldMk cId="3606673238" sldId="258"/>
        </pc:sldMkLst>
        <pc:spChg chg="add mod">
          <ac:chgData name="Sup pray" userId="4a6a3966b889196e" providerId="LiveId" clId="{5434A5D5-E0BA-435F-AB08-6969919126F1}" dt="2026-01-23T02:48:24.158" v="739" actId="20577"/>
          <ac:spMkLst>
            <pc:docMk/>
            <pc:sldMk cId="3606673238" sldId="258"/>
            <ac:spMk id="4" creationId="{4CB3F091-A7AA-CC53-903F-44BC6E4C4206}"/>
          </ac:spMkLst>
        </pc:spChg>
        <pc:spChg chg="mod">
          <ac:chgData name="Sup pray" userId="4a6a3966b889196e" providerId="LiveId" clId="{5434A5D5-E0BA-435F-AB08-6969919126F1}" dt="2026-01-22T10:51:39.772" v="59" actId="1076"/>
          <ac:spMkLst>
            <pc:docMk/>
            <pc:sldMk cId="3606673238" sldId="258"/>
            <ac:spMk id="10" creationId="{E237CA73-1123-3D22-5BAD-2B5FF16F0E39}"/>
          </ac:spMkLst>
        </pc:spChg>
        <pc:picChg chg="del">
          <ac:chgData name="Sup pray" userId="4a6a3966b889196e" providerId="LiveId" clId="{5434A5D5-E0BA-435F-AB08-6969919126F1}" dt="2026-01-22T10:51:15.435" v="57" actId="478"/>
          <ac:picMkLst>
            <pc:docMk/>
            <pc:sldMk cId="3606673238" sldId="258"/>
            <ac:picMk id="5" creationId="{183BCF49-420D-D984-C2E4-179A013C4BBB}"/>
          </ac:picMkLst>
        </pc:picChg>
        <pc:picChg chg="del">
          <ac:chgData name="Sup pray" userId="4a6a3966b889196e" providerId="LiveId" clId="{5434A5D5-E0BA-435F-AB08-6969919126F1}" dt="2026-01-22T10:51:18.241" v="58" actId="478"/>
          <ac:picMkLst>
            <pc:docMk/>
            <pc:sldMk cId="3606673238" sldId="258"/>
            <ac:picMk id="7" creationId="{B3325DEC-D31A-9B12-788C-9CEF3EC3F7EF}"/>
          </ac:picMkLst>
        </pc:picChg>
        <pc:cxnChg chg="add mod">
          <ac:chgData name="Sup pray" userId="4a6a3966b889196e" providerId="LiveId" clId="{5434A5D5-E0BA-435F-AB08-6969919126F1}" dt="2026-01-23T02:45:49.653" v="555" actId="1076"/>
          <ac:cxnSpMkLst>
            <pc:docMk/>
            <pc:sldMk cId="3606673238" sldId="258"/>
            <ac:cxnSpMk id="3" creationId="{342F38C6-AFA9-1689-11EA-C6756C7645E0}"/>
          </ac:cxnSpMkLst>
        </pc:cxnChg>
      </pc:sldChg>
      <pc:sldChg chg="addSp delSp modSp new mod">
        <pc:chgData name="Sup pray" userId="4a6a3966b889196e" providerId="LiveId" clId="{5434A5D5-E0BA-435F-AB08-6969919126F1}" dt="2026-01-22T10:58:22.138" v="343" actId="1076"/>
        <pc:sldMkLst>
          <pc:docMk/>
          <pc:sldMk cId="2993876111" sldId="259"/>
        </pc:sldMkLst>
        <pc:spChg chg="del mod">
          <ac:chgData name="Sup pray" userId="4a6a3966b889196e" providerId="LiveId" clId="{5434A5D5-E0BA-435F-AB08-6969919126F1}" dt="2026-01-22T10:56:09.022" v="165" actId="21"/>
          <ac:spMkLst>
            <pc:docMk/>
            <pc:sldMk cId="2993876111" sldId="259"/>
            <ac:spMk id="2" creationId="{4CCBBF89-E1AB-F9DB-534F-0F9220FCED5E}"/>
          </ac:spMkLst>
        </pc:spChg>
        <pc:spChg chg="mod">
          <ac:chgData name="Sup pray" userId="4a6a3966b889196e" providerId="LiveId" clId="{5434A5D5-E0BA-435F-AB08-6969919126F1}" dt="2026-01-22T10:57:26.345" v="185" actId="20577"/>
          <ac:spMkLst>
            <pc:docMk/>
            <pc:sldMk cId="2993876111" sldId="259"/>
            <ac:spMk id="3" creationId="{EACD48B0-6C9C-B278-5686-D94E5CE5E73D}"/>
          </ac:spMkLst>
        </pc:spChg>
        <pc:spChg chg="add del mod">
          <ac:chgData name="Sup pray" userId="4a6a3966b889196e" providerId="LiveId" clId="{5434A5D5-E0BA-435F-AB08-6969919126F1}" dt="2026-01-22T10:58:22.138" v="343" actId="1076"/>
          <ac:spMkLst>
            <pc:docMk/>
            <pc:sldMk cId="2993876111" sldId="259"/>
            <ac:spMk id="4" creationId="{F725E227-DF9C-EFEA-D8ED-9660B38B284B}"/>
          </ac:spMkLst>
        </pc:spChg>
      </pc:sldChg>
      <pc:sldChg chg="delSp modSp new mod">
        <pc:chgData name="Sup pray" userId="4a6a3966b889196e" providerId="LiveId" clId="{5434A5D5-E0BA-435F-AB08-6969919126F1}" dt="2026-01-22T11:00:07.735" v="518" actId="478"/>
        <pc:sldMkLst>
          <pc:docMk/>
          <pc:sldMk cId="621881715" sldId="260"/>
        </pc:sldMkLst>
        <pc:spChg chg="del">
          <ac:chgData name="Sup pray" userId="4a6a3966b889196e" providerId="LiveId" clId="{5434A5D5-E0BA-435F-AB08-6969919126F1}" dt="2026-01-22T11:00:07.735" v="518" actId="478"/>
          <ac:spMkLst>
            <pc:docMk/>
            <pc:sldMk cId="621881715" sldId="260"/>
            <ac:spMk id="2" creationId="{58510EFE-9D50-69BF-7372-4039804796C3}"/>
          </ac:spMkLst>
        </pc:spChg>
        <pc:spChg chg="mod">
          <ac:chgData name="Sup pray" userId="4a6a3966b889196e" providerId="LiveId" clId="{5434A5D5-E0BA-435F-AB08-6969919126F1}" dt="2026-01-22T11:00:05.188" v="517" actId="1076"/>
          <ac:spMkLst>
            <pc:docMk/>
            <pc:sldMk cId="621881715" sldId="260"/>
            <ac:spMk id="3" creationId="{C7038E6D-AFFC-7E98-B91F-0A37D8E372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DA89-7DAA-9679-C39E-B3FE8EBF2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28734-240F-C352-C37D-4174A6C37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B2CCC-6E71-D7B5-E220-458C5E7E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9381C-A39D-0D47-0FC5-CEAC11C5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96F35-C2CA-84AA-A7D7-56A161F2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858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267E-8CC5-17C1-AA1F-1B030AE94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30A57-874E-BB9B-17AC-91BB262CB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B3357-21A8-F792-881C-220D043A8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2F52C-85EB-8495-48A4-A2E5059F4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05EE2-9ADD-D1AF-6977-5BE2206D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468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0F299A-A945-04D5-07B8-AEE838A46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73448E-225F-E8A1-F9B2-0131C0317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AC830-B134-26A3-2FCC-40C08D70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C82B6-E667-337B-F233-90D171DB5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3BFCB-530D-5342-1804-BED032C53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352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0CFD4-9C9B-5197-B577-0E44A1A98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6A999-8D80-8766-4BE4-3F7AC3179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EBF8D-F301-EE89-58D8-4640CCD2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BFE52-C990-B47A-4695-5A70DCA00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43F7F-E525-D216-F7A5-22A6907D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564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46001-B4D5-F07E-4258-6747016BC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77A79-62EF-DA2C-35C4-58B614026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1A52A-6FFB-B334-F9C1-C785FB5F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BD24C-B3D7-4BB3-3924-32DE715B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425C6-B56F-E056-0B3F-E872E553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990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DB01D-3654-0FA0-0E89-11034BE65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880C8-4365-6F92-23F0-819EEB044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B5B7B-9B14-B56F-BF59-7BAD9B74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8DF98-65A5-E374-38D2-408E7DDA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BF771-5690-3F6D-AFAC-60101A0D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D14C6-ADEF-0F66-891F-D027309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294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0ADF6-68E6-D2BF-10D1-58A64FE5E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C4A5A-F4C8-2928-B166-D0D35C6B0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C71BD9-38E0-A897-0358-766B2DCB4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CC579-6041-990F-4280-24FB6EDA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BAC28-1092-5CBF-30A9-038B7FC03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A52328-8139-9FB7-0784-9EF76E39E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822C6F-6431-72F8-0558-DDC07C5BB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56235F-DAC1-98BF-771F-A6647415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0010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3DB84-D065-9DFD-2335-CB808565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CEB58B-EE0F-0499-300D-7C3B27326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DEA214-C7F8-13A7-D6B9-FD79465E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D7465-4259-75BB-B26C-B633D8B06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047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07088A-03AC-8B03-DF12-C5988437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E38C0-9615-7CEC-3572-8E0237121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89C76-B649-49D1-E1E2-D9833364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511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D625-30B9-E8A6-3F4B-50FE352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40E5B-88A2-6399-D91B-7403A9407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6A6C5-5ED6-544E-5E11-D7E424B91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DC32B-E406-B708-20B3-C2F41C64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6DDB-0702-0F19-6E7A-28BC34AA5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0EF56-CB03-2562-FA3D-03D4291D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6661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3054E-7835-52CB-18D8-B28CB5BD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F8CDF-C99D-2246-8EB4-F3E7DBF7C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BE27C-9CD2-8723-B665-29928AA12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E4A3B-9566-2FDA-8DDB-98860D34F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2BE79-D233-C4BE-1AE6-D90BFA28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DC891-A30B-5CE5-4E0E-6D90844F8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491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29621A-9E3B-A3BE-D4F8-51DD596B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92E9-BB31-D145-6AB0-BB44D243B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DA147-1437-288D-57DF-DD4E1E901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D28A-436A-48F0-B5A1-63ECC15DC4F5}" type="datetimeFigureOut">
              <a:rPr lang="en-ID" smtClean="0"/>
              <a:t>23/01/2026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28CAD-8674-BFF9-5B8F-3DAFAC0D9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BAF26-53F4-BD35-D555-298F11CDB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62238-F061-445B-A57B-603AFA95866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498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572A4-D9D3-5C1A-8A08-11E08316FB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Widget Document Approval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D8DD6-0126-5954-E807-81A681454E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0064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6256C-0927-C769-B5D9-B8C6D1D19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AF9AB1-72F8-F76F-F5E4-3B29F7B81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91" y="235975"/>
            <a:ext cx="5048955" cy="15051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7C9E86-0035-24F2-FA15-A9D73AAA6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6296"/>
            <a:ext cx="2495898" cy="469648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237CA73-1123-3D22-5BAD-2B5FF16F0E39}"/>
              </a:ext>
            </a:extLst>
          </p:cNvPr>
          <p:cNvSpPr/>
          <p:nvPr/>
        </p:nvSpPr>
        <p:spPr>
          <a:xfrm>
            <a:off x="7964128" y="1771043"/>
            <a:ext cx="752167" cy="191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Preview</a:t>
            </a:r>
            <a:endParaRPr lang="en-ID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3445DF-D256-0632-1387-DB257C068F08}"/>
              </a:ext>
            </a:extLst>
          </p:cNvPr>
          <p:cNvSpPr/>
          <p:nvPr/>
        </p:nvSpPr>
        <p:spPr>
          <a:xfrm>
            <a:off x="8823946" y="1771044"/>
            <a:ext cx="1219706" cy="191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Go To Document</a:t>
            </a:r>
            <a:endParaRPr lang="en-ID" sz="1200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42F38C6-AFA9-1689-11EA-C6756C7645E0}"/>
              </a:ext>
            </a:extLst>
          </p:cNvPr>
          <p:cNvCxnSpPr/>
          <p:nvPr/>
        </p:nvCxnSpPr>
        <p:spPr>
          <a:xfrm flipV="1">
            <a:off x="5927894" y="2060536"/>
            <a:ext cx="144000" cy="104400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CB3F091-A7AA-CC53-903F-44BC6E4C4206}"/>
              </a:ext>
            </a:extLst>
          </p:cNvPr>
          <p:cNvSpPr txBox="1"/>
          <p:nvPr/>
        </p:nvSpPr>
        <p:spPr>
          <a:xfrm>
            <a:off x="3774990" y="3429000"/>
            <a:ext cx="7124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Yang </a:t>
            </a:r>
            <a:r>
              <a:rPr lang="en-US" sz="2400" dirty="0" err="1"/>
              <a:t>muncul</a:t>
            </a:r>
            <a:r>
              <a:rPr lang="en-US" sz="2400" dirty="0"/>
              <a:t> di Document List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daftar </a:t>
            </a:r>
            <a:r>
              <a:rPr lang="en-US" sz="2400" dirty="0" err="1"/>
              <a:t>dokumen</a:t>
            </a:r>
            <a:r>
              <a:rPr lang="en-US" sz="2400" dirty="0"/>
              <a:t> yang waiting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diproses</a:t>
            </a:r>
            <a:r>
              <a:rPr lang="en-US" sz="2400" dirty="0"/>
              <a:t> (</a:t>
            </a:r>
            <a:r>
              <a:rPr lang="en-US" sz="2400" dirty="0" err="1"/>
              <a:t>diapprove</a:t>
            </a:r>
            <a:r>
              <a:rPr lang="en-US" sz="2400" dirty="0"/>
              <a:t>) oleh user </a:t>
            </a:r>
            <a:r>
              <a:rPr lang="en-US" sz="2000" dirty="0"/>
              <a:t>(</a:t>
            </a:r>
            <a:r>
              <a:rPr lang="en-US" sz="2000" dirty="0" err="1"/>
              <a:t>untk</a:t>
            </a:r>
            <a:r>
              <a:rPr lang="en-US" sz="2000" dirty="0"/>
              <a:t> </a:t>
            </a:r>
            <a:r>
              <a:rPr lang="en-US" sz="2000" dirty="0" err="1"/>
              <a:t>detailnya</a:t>
            </a:r>
            <a:r>
              <a:rPr lang="en-US" sz="2000" dirty="0"/>
              <a:t> </a:t>
            </a:r>
            <a:r>
              <a:rPr lang="en-US" sz="2000" dirty="0" err="1"/>
              <a:t>dijelaskan</a:t>
            </a:r>
            <a:r>
              <a:rPr lang="en-US" sz="2000" dirty="0"/>
              <a:t> di </a:t>
            </a:r>
            <a:r>
              <a:rPr lang="en-US" sz="2000" dirty="0" err="1"/>
              <a:t>redmine</a:t>
            </a:r>
            <a:r>
              <a:rPr lang="en-US" sz="2000" dirty="0"/>
              <a:t>)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60667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D48B0-6C9C-B278-5686-D94E5CE5E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rgbClr val="FF0000"/>
                </a:solidFill>
              </a:rPr>
              <a:t>Apabila</a:t>
            </a:r>
            <a:r>
              <a:rPr lang="en-US" sz="3200" dirty="0">
                <a:solidFill>
                  <a:srgbClr val="FF0000"/>
                </a:solidFill>
              </a:rPr>
              <a:t> user </a:t>
            </a:r>
            <a:r>
              <a:rPr lang="en-US" sz="3200" dirty="0" err="1">
                <a:solidFill>
                  <a:srgbClr val="FF0000"/>
                </a:solidFill>
              </a:rPr>
              <a:t>memilih</a:t>
            </a:r>
            <a:r>
              <a:rPr lang="en-US" sz="3200" dirty="0">
                <a:solidFill>
                  <a:srgbClr val="FF0000"/>
                </a:solidFill>
              </a:rPr>
              <a:t> salah </a:t>
            </a:r>
            <a:r>
              <a:rPr lang="en-US" sz="3200" dirty="0" err="1">
                <a:solidFill>
                  <a:srgbClr val="FF0000"/>
                </a:solidFill>
              </a:rPr>
              <a:t>satu</a:t>
            </a:r>
            <a:r>
              <a:rPr lang="en-US" sz="3200" dirty="0">
                <a:solidFill>
                  <a:srgbClr val="FF0000"/>
                </a:solidFill>
              </a:rPr>
              <a:t> document, </a:t>
            </a:r>
            <a:r>
              <a:rPr lang="en-US" sz="3200" dirty="0" err="1">
                <a:solidFill>
                  <a:srgbClr val="FF0000"/>
                </a:solidFill>
              </a:rPr>
              <a:t>lalu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klik</a:t>
            </a:r>
            <a:r>
              <a:rPr lang="en-US" sz="3200" dirty="0">
                <a:solidFill>
                  <a:srgbClr val="FF0000"/>
                </a:solidFill>
              </a:rPr>
              <a:t> button Preview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ID" sz="32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25E227-DF9C-EFEA-D8ED-9660B38B284B}"/>
              </a:ext>
            </a:extLst>
          </p:cNvPr>
          <p:cNvSpPr txBox="1"/>
          <p:nvPr/>
        </p:nvSpPr>
        <p:spPr>
          <a:xfrm>
            <a:off x="1767348" y="4353263"/>
            <a:ext cx="86573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Maka yang </a:t>
            </a:r>
            <a:r>
              <a:rPr lang="en-US" sz="3000" dirty="0" err="1"/>
              <a:t>terjadi</a:t>
            </a:r>
            <a:r>
              <a:rPr lang="en-US" sz="3000" dirty="0"/>
              <a:t> </a:t>
            </a:r>
            <a:r>
              <a:rPr lang="en-US" sz="3000" dirty="0" err="1"/>
              <a:t>adalah</a:t>
            </a:r>
            <a:r>
              <a:rPr lang="en-US" sz="3000" dirty="0"/>
              <a:t> </a:t>
            </a:r>
            <a:r>
              <a:rPr lang="en-US" sz="3000" dirty="0" err="1"/>
              <a:t>memunculkan</a:t>
            </a:r>
            <a:r>
              <a:rPr lang="en-US" sz="3000" dirty="0"/>
              <a:t> preview </a:t>
            </a:r>
            <a:r>
              <a:rPr lang="en-US" sz="3000" dirty="0" err="1"/>
              <a:t>dari</a:t>
            </a:r>
            <a:r>
              <a:rPr lang="en-US" sz="3000" dirty="0"/>
              <a:t> document </a:t>
            </a:r>
            <a:r>
              <a:rPr lang="en-US" sz="3000" dirty="0" err="1"/>
              <a:t>tersebut</a:t>
            </a:r>
            <a:r>
              <a:rPr lang="en-US" sz="3000" dirty="0"/>
              <a:t> (</a:t>
            </a:r>
            <a:r>
              <a:rPr lang="en-US" sz="3000" dirty="0" err="1"/>
              <a:t>bagian</a:t>
            </a:r>
            <a:r>
              <a:rPr lang="en-US" sz="3000" dirty="0"/>
              <a:t> Header dan Item) </a:t>
            </a:r>
            <a:r>
              <a:rPr lang="en-US" sz="3000" dirty="0" err="1"/>
              <a:t>seperti</a:t>
            </a:r>
            <a:r>
              <a:rPr lang="en-US" sz="3000" dirty="0"/>
              <a:t> yang </a:t>
            </a:r>
            <a:r>
              <a:rPr lang="en-US" sz="3000" dirty="0" err="1"/>
              <a:t>terdapat</a:t>
            </a:r>
            <a:r>
              <a:rPr lang="en-US" sz="3000" dirty="0"/>
              <a:t> pada slide </a:t>
            </a:r>
            <a:r>
              <a:rPr lang="en-US" sz="3000" dirty="0" err="1"/>
              <a:t>berikutnya</a:t>
            </a:r>
            <a:r>
              <a:rPr lang="en-US" sz="3000" dirty="0"/>
              <a:t>.</a:t>
            </a:r>
            <a:endParaRPr lang="en-ID" sz="3000" dirty="0"/>
          </a:p>
        </p:txBody>
      </p:sp>
    </p:spTree>
    <p:extLst>
      <p:ext uri="{BB962C8B-B14F-4D97-AF65-F5344CB8AC3E}">
        <p14:creationId xmlns:p14="http://schemas.microsoft.com/office/powerpoint/2010/main" val="299387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9B4C24-8806-BFFB-F369-2F6ADD1E12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91" y="2153264"/>
            <a:ext cx="6268661" cy="29791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58E86D-9692-12A4-A0CD-9D545EB5E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91" y="5132438"/>
            <a:ext cx="6268661" cy="14895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C9DE71-1BBF-DEDD-1584-8E24D85BC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91" y="235975"/>
            <a:ext cx="5048955" cy="15051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2D79DF-91B5-51CE-1E5B-AF20C8B6D4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6296"/>
            <a:ext cx="2495898" cy="469648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02D287C-7BF7-41A7-7ED2-2E8C52476628}"/>
              </a:ext>
            </a:extLst>
          </p:cNvPr>
          <p:cNvSpPr/>
          <p:nvPr/>
        </p:nvSpPr>
        <p:spPr>
          <a:xfrm>
            <a:off x="7949380" y="1772282"/>
            <a:ext cx="752167" cy="191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Preview</a:t>
            </a:r>
            <a:endParaRPr lang="en-ID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201DF5-5095-FFA2-609B-012586B5A3BB}"/>
              </a:ext>
            </a:extLst>
          </p:cNvPr>
          <p:cNvSpPr/>
          <p:nvPr/>
        </p:nvSpPr>
        <p:spPr>
          <a:xfrm>
            <a:off x="8823946" y="1771044"/>
            <a:ext cx="1219706" cy="191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Go To Document</a:t>
            </a:r>
            <a:endParaRPr lang="en-ID" sz="1200" dirty="0"/>
          </a:p>
        </p:txBody>
      </p:sp>
    </p:spTree>
    <p:extLst>
      <p:ext uri="{BB962C8B-B14F-4D97-AF65-F5344CB8AC3E}">
        <p14:creationId xmlns:p14="http://schemas.microsoft.com/office/powerpoint/2010/main" val="343073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38E6D-AFFC-7E98-B91F-0A37D8E37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29" y="2228798"/>
            <a:ext cx="11503741" cy="172873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Apabila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setelah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memilih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document, user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mengeklik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button Go To Document,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maka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otomatis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membuka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dokumen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tersebut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(auto-open tab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baru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n-ID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88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92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Widget Document Approval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 pray</dc:creator>
  <cp:lastModifiedBy>Sup pray</cp:lastModifiedBy>
  <cp:revision>1</cp:revision>
  <dcterms:created xsi:type="dcterms:W3CDTF">2026-01-19T10:47:28Z</dcterms:created>
  <dcterms:modified xsi:type="dcterms:W3CDTF">2026-01-23T04:02:18Z</dcterms:modified>
</cp:coreProperties>
</file>