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85E58-2A35-4734-B7C0-3ED00597B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97DCB9-25AE-4593-9B4D-A400D04572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A97CF8-9A29-4A98-830B-6F129AD3D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2B42-35E5-4EB5-A8D8-258F1A8ADCEA}" type="datetimeFigureOut">
              <a:rPr lang="en-ID" smtClean="0"/>
              <a:t>18/01/2022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C402C-E851-4636-B1F0-11DB53A01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231620-CBAE-4655-94FB-EA4D9E00E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544F-7BD8-4557-9404-0EA9202E647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04667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9F3DB-0C76-4ECA-9C31-7FEB31625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1E5FC9-CBE1-453E-AECF-8BB47236DE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6F8F1-56A2-47A2-B7B5-95977BA95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2B42-35E5-4EB5-A8D8-258F1A8ADCEA}" type="datetimeFigureOut">
              <a:rPr lang="en-ID" smtClean="0"/>
              <a:t>18/01/2022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97338B-E021-4AB1-AD52-ECC64F089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7E5885-C0E4-4D35-9478-5A6D423C1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544F-7BD8-4557-9404-0EA9202E647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58976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CB1E87-9FAA-4AC2-9BFB-B29BF57453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BAC3DB-D32B-44AD-8D84-5436C5BDB8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6A68AF-7FD5-4B2F-A946-A947DB35A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2B42-35E5-4EB5-A8D8-258F1A8ADCEA}" type="datetimeFigureOut">
              <a:rPr lang="en-ID" smtClean="0"/>
              <a:t>18/01/2022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2A4B2B-63F1-41D4-8B06-6EAE8DD64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F3B352-CF29-4DD0-A969-06523A821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544F-7BD8-4557-9404-0EA9202E647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48558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6EC6B-9936-4A9D-8F35-7D487C692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0A75A-83E9-4E61-9098-FD869BF32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902793-77DE-4C88-8A13-EEDDA5176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2B42-35E5-4EB5-A8D8-258F1A8ADCEA}" type="datetimeFigureOut">
              <a:rPr lang="en-ID" smtClean="0"/>
              <a:t>18/01/2022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E43A15-D297-47EF-B034-C7E66CA93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EA360B-2D11-4FF8-9272-A1EE8A259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544F-7BD8-4557-9404-0EA9202E647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15304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A506B-2DC8-4D94-898D-8116E8246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57AFAF-7218-483F-A566-9FBA80DECE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56133E-88EA-4D84-8C62-0A189CDAF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2B42-35E5-4EB5-A8D8-258F1A8ADCEA}" type="datetimeFigureOut">
              <a:rPr lang="en-ID" smtClean="0"/>
              <a:t>18/01/2022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6E2BBF-5717-4BF6-8131-EAC67AB0C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5FE4A0-B7A8-4C2F-BC28-E36244D8D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544F-7BD8-4557-9404-0EA9202E647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0007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07983-B978-4C75-9A61-99D32D0FB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0251E-4353-426A-92F4-61FDD2CF2D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B961B-7FC3-41DF-8403-5427ACF8E0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F3BE6D-B4B8-49EE-9AA5-1F59EC46B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2B42-35E5-4EB5-A8D8-258F1A8ADCEA}" type="datetimeFigureOut">
              <a:rPr lang="en-ID" smtClean="0"/>
              <a:t>18/01/2022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B483A8-BDCE-46E0-BBC2-104E0886E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311FC0-70E2-47E1-A7AE-7C401328A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544F-7BD8-4557-9404-0EA9202E647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52647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798D3-3DE5-4DF6-9E9D-16C1E2E37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15AE7-C505-40D3-A472-243D3226E1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4EC594-748E-4439-85D2-0AC3D574D9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2AED1D-FCD9-4A43-BBA0-245BB976FF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DF85E6-4AA2-438D-A4A4-CB18387DDD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428894-1EE1-426C-B76C-8569320E4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2B42-35E5-4EB5-A8D8-258F1A8ADCEA}" type="datetimeFigureOut">
              <a:rPr lang="en-ID" smtClean="0"/>
              <a:t>18/01/2022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4EFB79-D56D-4E0A-85DE-3D6A5F668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245790-2804-409C-ACD9-E78B2E7E4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544F-7BD8-4557-9404-0EA9202E647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4662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C1412-42F2-4249-858A-211575757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6AC7D6-BA67-4DBA-86DF-D617D5E3C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2B42-35E5-4EB5-A8D8-258F1A8ADCEA}" type="datetimeFigureOut">
              <a:rPr lang="en-ID" smtClean="0"/>
              <a:t>18/01/2022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95EC14-8437-419E-A82D-BD04FC41F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A647E8-E007-4053-8158-0CCDF7D30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544F-7BD8-4557-9404-0EA9202E647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58561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8E8E5F-698A-4DFD-94CD-CBBAC36EC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2B42-35E5-4EB5-A8D8-258F1A8ADCEA}" type="datetimeFigureOut">
              <a:rPr lang="en-ID" smtClean="0"/>
              <a:t>18/01/2022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1CA6E4-0C7E-4520-A522-7E665C2CF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1B2F1C-7A41-4C34-A986-6A3D80874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544F-7BD8-4557-9404-0EA9202E647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26314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D6BD7-EA13-4C33-AA8F-9E4A88599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08963-0BA1-4E6A-BDA8-A95807D7D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A40074-B90B-4517-8968-2A4EA865DA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4925F1-273A-489F-8186-46E75241E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2B42-35E5-4EB5-A8D8-258F1A8ADCEA}" type="datetimeFigureOut">
              <a:rPr lang="en-ID" smtClean="0"/>
              <a:t>18/01/2022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59B318-0BC1-4A49-BA81-398B8B35C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2B83C6-6966-4ED5-85E8-9E342A8EA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544F-7BD8-4557-9404-0EA9202E647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05238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DE8CF-DBF7-460D-A9C1-D50B7E583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E0F28B-DAC4-4272-BE57-70917CAAD0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52CCDA-E840-451F-9AAB-95C824A2A1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A1B9FD-A532-4CE4-8F39-A299DB899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2B42-35E5-4EB5-A8D8-258F1A8ADCEA}" type="datetimeFigureOut">
              <a:rPr lang="en-ID" smtClean="0"/>
              <a:t>18/01/2022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BBB393-CCB7-4119-932F-30016FE7F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637A3E-7093-430E-AD9D-2222AB162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544F-7BD8-4557-9404-0EA9202E647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52163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1A2F6F-68DD-47B5-B3F0-A36702549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817551-F8BF-4F75-AD0B-80280F4FA7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D15D5-A43B-4E3E-B2CD-81F8D13E59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52B42-35E5-4EB5-A8D8-258F1A8ADCEA}" type="datetimeFigureOut">
              <a:rPr lang="en-ID" smtClean="0"/>
              <a:t>18/01/2022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992038-2552-4D45-B679-170180A7F6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878314-8E5D-4A79-BA16-D21542FC3F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C544F-7BD8-4557-9404-0EA9202E647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40048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9330837-8D42-49DC-BB38-77050DAA4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PETUNJUK</a:t>
            </a:r>
            <a:endParaRPr lang="en-ID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6F9AD56-6B83-4898-844C-1207B25FD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Ambil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RegID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table PCMWFRUNMAIN yang: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err="1"/>
              <a:t>BizflowID</a:t>
            </a:r>
            <a:r>
              <a:rPr lang="en-US" dirty="0"/>
              <a:t>: </a:t>
            </a:r>
            <a:r>
              <a:rPr lang="en-US" dirty="0" err="1"/>
              <a:t>MD_Leave_AJTM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 err="1"/>
              <a:t>Dengan</a:t>
            </a:r>
            <a:r>
              <a:rPr lang="en-US" dirty="0"/>
              <a:t> create Date </a:t>
            </a:r>
            <a:r>
              <a:rPr lang="en-US" dirty="0" err="1"/>
              <a:t>nya</a:t>
            </a:r>
            <a:r>
              <a:rPr lang="en-US" dirty="0"/>
              <a:t> 2021</a:t>
            </a:r>
          </a:p>
          <a:p>
            <a:r>
              <a:rPr lang="en-US" dirty="0"/>
              <a:t>Setelah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RegID</a:t>
            </a:r>
            <a:r>
              <a:rPr lang="en-US" dirty="0"/>
              <a:t> yang </a:t>
            </a:r>
            <a:r>
              <a:rPr lang="en-US" dirty="0" err="1"/>
              <a:t>terdaftar</a:t>
            </a:r>
            <a:r>
              <a:rPr lang="en-US" dirty="0"/>
              <a:t>, </a:t>
            </a:r>
            <a:r>
              <a:rPr lang="en-US" dirty="0" err="1"/>
              <a:t>dicek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table PCMWFRUNBIZDATA </a:t>
            </a:r>
            <a:r>
              <a:rPr lang="en-US" dirty="0" err="1"/>
              <a:t>tarik</a:t>
            </a:r>
            <a:r>
              <a:rPr lang="en-US" dirty="0"/>
              <a:t> data </a:t>
            </a:r>
            <a:r>
              <a:rPr lang="en-US" dirty="0" err="1"/>
              <a:t>dari</a:t>
            </a:r>
            <a:r>
              <a:rPr lang="en-US" dirty="0"/>
              <a:t> Value di </a:t>
            </a:r>
            <a:r>
              <a:rPr lang="en-US" dirty="0" err="1"/>
              <a:t>FieldID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(yang </a:t>
            </a:r>
            <a:r>
              <a:rPr lang="en-US" i="1" dirty="0" err="1"/>
              <a:t>LeaveConfirmation</a:t>
            </a:r>
            <a:r>
              <a:rPr lang="en-US" i="1" dirty="0"/>
              <a:t> </a:t>
            </a:r>
            <a:r>
              <a:rPr lang="en-ID" i="1" dirty="0"/>
              <a:t>= y</a:t>
            </a:r>
            <a:r>
              <a:rPr lang="en-US" dirty="0"/>
              <a:t>) </a:t>
            </a:r>
            <a:r>
              <a:rPr lang="en-US" dirty="0" err="1"/>
              <a:t>ke</a:t>
            </a:r>
            <a:r>
              <a:rPr lang="en-US" dirty="0"/>
              <a:t> table :</a:t>
            </a:r>
          </a:p>
          <a:p>
            <a:pPr marL="457200" lvl="1" indent="0">
              <a:buNone/>
            </a:pP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0FD4A1B-8171-4F61-917D-DD5CB4EEBE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799828"/>
              </p:ext>
            </p:extLst>
          </p:nvPr>
        </p:nvGraphicFramePr>
        <p:xfrm>
          <a:off x="1152939" y="4506913"/>
          <a:ext cx="7235687" cy="18859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7757">
                  <a:extLst>
                    <a:ext uri="{9D8B030D-6E8A-4147-A177-3AD203B41FA5}">
                      <a16:colId xmlns:a16="http://schemas.microsoft.com/office/drawing/2014/main" val="2186628909"/>
                    </a:ext>
                  </a:extLst>
                </a:gridCol>
                <a:gridCol w="4157930">
                  <a:extLst>
                    <a:ext uri="{9D8B030D-6E8A-4147-A177-3AD203B41FA5}">
                      <a16:colId xmlns:a16="http://schemas.microsoft.com/office/drawing/2014/main" val="281605869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ID" sz="2000" b="1" u="none" strike="noStrike" dirty="0">
                          <a:effectLst/>
                        </a:rPr>
                        <a:t>PCMWFRUNBIZDATA</a:t>
                      </a:r>
                      <a:endParaRPr lang="en-ID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2000" b="1" u="none" strike="noStrike" dirty="0">
                          <a:effectLst/>
                        </a:rPr>
                        <a:t> PHRPA0018</a:t>
                      </a:r>
                      <a:endParaRPr lang="en-ID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117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ID" sz="2000" u="none" strike="noStrike" dirty="0" err="1">
                          <a:effectLst/>
                        </a:rPr>
                        <a:t>DelegateTo</a:t>
                      </a:r>
                      <a:endParaRPr lang="en-ID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2000" u="none" strike="noStrike">
                          <a:effectLst/>
                        </a:rPr>
                        <a:t>EmployeeID</a:t>
                      </a:r>
                      <a:endParaRPr lang="en-ID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34757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ID" sz="2000" u="none" strike="noStrike">
                          <a:effectLst/>
                        </a:rPr>
                        <a:t>AbsenceType</a:t>
                      </a:r>
                      <a:endParaRPr lang="en-ID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2000" u="none" strike="noStrike" dirty="0" err="1">
                          <a:effectLst/>
                        </a:rPr>
                        <a:t>AbsenceType</a:t>
                      </a:r>
                      <a:endParaRPr lang="en-ID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756830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ID" sz="2000" u="none" strike="noStrike">
                          <a:effectLst/>
                        </a:rPr>
                        <a:t>StartDate</a:t>
                      </a:r>
                      <a:endParaRPr lang="en-ID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2000" u="none" strike="noStrike">
                          <a:effectLst/>
                        </a:rPr>
                        <a:t>StartDate</a:t>
                      </a:r>
                      <a:endParaRPr lang="en-ID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086746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ID" sz="2000" u="none" strike="noStrike">
                          <a:effectLst/>
                        </a:rPr>
                        <a:t>EndDate</a:t>
                      </a:r>
                      <a:endParaRPr lang="en-ID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2000" u="none" strike="noStrike" dirty="0" err="1">
                          <a:effectLst/>
                        </a:rPr>
                        <a:t>EndDate</a:t>
                      </a:r>
                      <a:endParaRPr lang="en-ID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94009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ID" sz="2000" u="none" strike="noStrike">
                          <a:effectLst/>
                        </a:rPr>
                        <a:t>TotalAbsenceTaken</a:t>
                      </a:r>
                      <a:endParaRPr lang="en-ID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2000" u="none" strike="noStrike" dirty="0" err="1">
                          <a:effectLst/>
                        </a:rPr>
                        <a:t>QuotaTaken</a:t>
                      </a:r>
                      <a:endParaRPr lang="en-ID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559385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013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61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PETUNJUK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PETUNJUK</dc:title>
  <dc:creator>Admin</dc:creator>
  <cp:lastModifiedBy>Admin</cp:lastModifiedBy>
  <cp:revision>3</cp:revision>
  <dcterms:created xsi:type="dcterms:W3CDTF">2022-01-18T03:28:27Z</dcterms:created>
  <dcterms:modified xsi:type="dcterms:W3CDTF">2022-01-18T04:19:11Z</dcterms:modified>
</cp:coreProperties>
</file>